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64" r:id="rId2"/>
    <p:sldId id="412" r:id="rId3"/>
    <p:sldId id="425" r:id="rId4"/>
    <p:sldId id="435" r:id="rId5"/>
    <p:sldId id="413" r:id="rId6"/>
    <p:sldId id="426" r:id="rId7"/>
    <p:sldId id="411" r:id="rId8"/>
    <p:sldId id="41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B962A-66E5-4288-81D0-F3CAE965EB5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35618-E2C2-4D98-9CD9-D4E9D42246B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98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A37A-CE48-4C41-A1E6-E25DF949B9F1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3515-0AF0-422A-A926-CF6D2697B77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1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C656-3F7F-41D6-A32A-B846B077DA75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3515-0AF0-422A-A926-CF6D2697B77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1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922C-39D4-420E-A7AF-EF63C4952F00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3515-0AF0-422A-A926-CF6D2697B77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26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6E4F-A520-4AAD-B64E-969F1A6E9F0C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3515-0AF0-422A-A926-CF6D2697B776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0145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7B495-2B93-4DD6-B051-0171C9D177E9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3515-0AF0-422A-A926-CF6D2697B77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13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BAFC-F6B7-487B-A249-A94EA1D25162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3515-0AF0-422A-A926-CF6D2697B77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60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3C300-0DD8-4696-A74C-E0D38795D195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3515-0AF0-422A-A926-CF6D2697B77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10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A129-7E47-438B-86E0-8723E9CF94D3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3515-0AF0-422A-A926-CF6D2697B77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51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FDB5-0A09-4689-B5E0-701FFF36354D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3515-0AF0-422A-A926-CF6D2697B77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3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D40A-8CAD-4AB8-8BB8-03A3DE6CA12C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F3A9E33F-FF33-46A5-9296-2C164CD591C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75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ABAB-3DA1-4120-B2BA-2668BE0C76C6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3515-0AF0-422A-A926-CF6D2697B77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4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6135-F0A7-4733-9B9E-6584BB51F8CA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3515-0AF0-422A-A926-CF6D2697B77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1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E25D-92E8-4774-98C7-BF78BE214AEB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3515-0AF0-422A-A926-CF6D2697B77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4363-DDE6-4BB5-97B1-43A409933A98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3515-0AF0-422A-A926-CF6D2697B77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5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E22D-74CC-48E4-9F77-FC37A8572D82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3515-0AF0-422A-A926-CF6D2697B77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3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AEDB-F9B4-4960-81F7-73EC1DB2961F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3515-0AF0-422A-A926-CF6D2697B77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09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CA030-383F-4FDE-9746-617635F3E3C2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3515-0AF0-422A-A926-CF6D2697B77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1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81EBE3F-A449-4020-A168-25D891C7B7A9}" type="datetime1">
              <a:rPr lang="en-US" smtClean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E3515-0AF0-422A-A926-CF6D2697B77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859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FC7BF8-09C2-48B9-957D-E8CA8EAA2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7017926" cy="3329581"/>
          </a:xfrm>
        </p:spPr>
        <p:txBody>
          <a:bodyPr/>
          <a:lstStyle/>
          <a:p>
            <a:r>
              <a:rPr lang="fr-FR" sz="4000" dirty="0"/>
              <a:t>Illusions et effets optiques sur timbres - Animations</a:t>
            </a:r>
            <a:endParaRPr lang="en-US" sz="4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480AD4-68AB-4EE3-A9CA-AB89C4D385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tabLst>
                <a:tab pos="6454775" algn="r"/>
              </a:tabLst>
            </a:pPr>
            <a:r>
              <a:rPr lang="fr-FR" dirty="0"/>
              <a:t>Richard Zimmermann	Novembre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0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793011-C53C-4FDF-91EE-307DBAA9F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97B97F-F28E-472C-9A1D-DA5EE8AC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E33F-FF33-46A5-9296-2C164CD591C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illusion d'optique">
            <a:extLst>
              <a:ext uri="{FF2B5EF4-FFF2-40B4-BE49-F238E27FC236}">
                <a16:creationId xmlns:a16="http://schemas.microsoft.com/office/drawing/2014/main" id="{3887B337-3196-45C7-8176-08B429B7CC54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7956"/>
            <a:ext cx="9036497" cy="50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46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D35DB5-FB33-4F84-AECB-BFE537250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Images en mouvement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B62981-AB24-4F87-AC68-46E11CD50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4F7B2D-402F-4F67-9E19-1E328804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3515-0AF0-422A-A926-CF6D2697B776}" type="slidenum">
              <a:rPr lang="en-US" sz="2000" smtClean="0"/>
              <a:t>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240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628712-DE1F-4BD7-ABD7-D731C5DF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E33F-FF33-46A5-9296-2C164CD591C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3F54FAC-B309-49A7-A375-3888469EEB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7525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335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137C72-681E-4DBD-BA3A-37B89606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E33F-FF33-46A5-9296-2C164CD591C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 descr="illusion d'optique">
            <a:extLst>
              <a:ext uri="{FF2B5EF4-FFF2-40B4-BE49-F238E27FC236}">
                <a16:creationId xmlns:a16="http://schemas.microsoft.com/office/drawing/2014/main" id="{C1685A05-81B5-4433-8EC4-598BE6EABE39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" y="1340768"/>
            <a:ext cx="9031846" cy="508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4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269ABC-0990-4E2F-B071-1E48505E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E33F-FF33-46A5-9296-2C164CD591C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561CB8-8768-42B1-BE3B-785E7A584D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256584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44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FE96BE3-E79C-4DFD-93F1-E788CE8FB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1408"/>
          <a:stretch/>
        </p:blipFill>
        <p:spPr>
          <a:xfrm>
            <a:off x="899591" y="92706"/>
            <a:ext cx="6768753" cy="6672588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4301A8-9D93-48F7-AC21-DE64240DF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E33F-FF33-46A5-9296-2C164CD591C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862DD8B-8188-4A80-84CD-70FF90937E97}"/>
              </a:ext>
            </a:extLst>
          </p:cNvPr>
          <p:cNvSpPr txBox="1"/>
          <p:nvPr/>
        </p:nvSpPr>
        <p:spPr>
          <a:xfrm>
            <a:off x="4067944" y="6165304"/>
            <a:ext cx="424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Effet Thatcher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52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F7C9B0-20BD-4C54-BDAC-F3D4B00CF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F3872E-FBE2-4775-96C7-86751F3D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E33F-FF33-46A5-9296-2C164CD591C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 descr="illusion d'optique l'equipe">
            <a:extLst>
              <a:ext uri="{FF2B5EF4-FFF2-40B4-BE49-F238E27FC236}">
                <a16:creationId xmlns:a16="http://schemas.microsoft.com/office/drawing/2014/main" id="{E5F253BF-0E43-4AAE-946F-9BA0096E1A49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412776"/>
            <a:ext cx="5976664" cy="442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981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1873</TotalTime>
  <Words>25</Words>
  <Application>Microsoft Office PowerPoint</Application>
  <PresentationFormat>Affichage à l'écran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Illusions et effets optiques sur timbres - Animations</vt:lpstr>
      <vt:lpstr>Présentation PowerPoint</vt:lpstr>
      <vt:lpstr>Images en mouvement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effects</dc:title>
  <dc:creator>Richard</dc:creator>
  <cp:lastModifiedBy>Richard Zimmermann</cp:lastModifiedBy>
  <cp:revision>124</cp:revision>
  <dcterms:created xsi:type="dcterms:W3CDTF">2019-02-27T16:36:07Z</dcterms:created>
  <dcterms:modified xsi:type="dcterms:W3CDTF">2019-12-10T12:02:22Z</dcterms:modified>
</cp:coreProperties>
</file>